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1BBC9-6348-4505-8792-DBB21F53D8C8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5B53E-328F-4DF2-976B-682E9DBC1E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5B53E-328F-4DF2-976B-682E9DBC1E8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Мастерская по направлению «Строительство», компетенция «Бетонные работы»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5B53E-328F-4DF2-976B-682E9DBC1E8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Мастерская по направлению «Строительство», компетенция «Кирпичная кладка»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5B53E-328F-4DF2-976B-682E9DBC1E8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Мастерская по направлению «Строительство», компетенция «Облицовка плиткой»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5B53E-328F-4DF2-976B-682E9DBC1E8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16F8-429D-4AD6-9BAA-1B1877A9FCE4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B703-044F-4D98-B862-1BD26CD7FD5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69884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16F8-429D-4AD6-9BAA-1B1877A9FCE4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B703-044F-4D98-B862-1BD26CD7FD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9152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16F8-429D-4AD6-9BAA-1B1877A9FCE4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B703-044F-4D98-B862-1BD26CD7FD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8061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16F8-429D-4AD6-9BAA-1B1877A9FCE4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B703-044F-4D98-B862-1BD26CD7FD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1858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16F8-429D-4AD6-9BAA-1B1877A9FCE4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B703-044F-4D98-B862-1BD26CD7FD5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79446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16F8-429D-4AD6-9BAA-1B1877A9FCE4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B703-044F-4D98-B862-1BD26CD7FD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0569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16F8-429D-4AD6-9BAA-1B1877A9FCE4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B703-044F-4D98-B862-1BD26CD7FD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9739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16F8-429D-4AD6-9BAA-1B1877A9FCE4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B703-044F-4D98-B862-1BD26CD7FD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2422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16F8-429D-4AD6-9BAA-1B1877A9FCE4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B703-044F-4D98-B862-1BD26CD7FD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6479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DE016F8-429D-4AD6-9BAA-1B1877A9FCE4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D0DB703-044F-4D98-B862-1BD26CD7FD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5122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16F8-429D-4AD6-9BAA-1B1877A9FCE4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B703-044F-4D98-B862-1BD26CD7FD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9981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DE016F8-429D-4AD6-9BAA-1B1877A9FCE4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D0DB703-044F-4D98-B862-1BD26CD7FD5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23943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2B3729-5CAB-A5C1-2BB2-3274A5E224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3494" y="1362975"/>
            <a:ext cx="10058400" cy="2894304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ГБПОУ «Ингушский </a:t>
            </a:r>
            <a:r>
              <a:rPr lang="ru-RU" sz="6000" dirty="0"/>
              <a:t>политехнический колледж 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>имени </a:t>
            </a:r>
            <a:r>
              <a:rPr lang="ru-RU" sz="6000" dirty="0"/>
              <a:t>Ю.И. </a:t>
            </a:r>
            <a:r>
              <a:rPr lang="ru-RU" sz="6000" dirty="0" err="1" smtClean="0"/>
              <a:t>Арапиева</a:t>
            </a:r>
            <a:r>
              <a:rPr lang="ru-RU" sz="6000" dirty="0" smtClean="0"/>
              <a:t>» 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xmlns="" val="1191124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65057F6D-A648-6757-8D58-4065BC5DAEE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145" y="1297301"/>
            <a:ext cx="5684529" cy="4263397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CE3B7800-5B47-F034-C55A-11DA7CD0F0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6899" y="1297301"/>
            <a:ext cx="5684530" cy="4263397"/>
          </a:xfrm>
        </p:spPr>
      </p:pic>
      <p:sp>
        <p:nvSpPr>
          <p:cNvPr id="4" name="Прямоугольник 3"/>
          <p:cNvSpPr/>
          <p:nvPr/>
        </p:nvSpPr>
        <p:spPr>
          <a:xfrm>
            <a:off x="1190445" y="448575"/>
            <a:ext cx="86609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Мастерская по направлению «Строительство», компетенция «Бетонные работы»</a:t>
            </a:r>
          </a:p>
        </p:txBody>
      </p:sp>
    </p:spTree>
    <p:extLst>
      <p:ext uri="{BB962C8B-B14F-4D97-AF65-F5344CB8AC3E}">
        <p14:creationId xmlns:p14="http://schemas.microsoft.com/office/powerpoint/2010/main" xmlns="" val="642523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ACD2749D-76F8-3AC9-6E07-9B6721D35FA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908" y="1306929"/>
            <a:ext cx="5658855" cy="4244141"/>
          </a:xfrm>
        </p:spPr>
      </p:pic>
      <p:pic>
        <p:nvPicPr>
          <p:cNvPr id="11" name="Объект 10">
            <a:extLst>
              <a:ext uri="{FF2B5EF4-FFF2-40B4-BE49-F238E27FC236}">
                <a16:creationId xmlns:a16="http://schemas.microsoft.com/office/drawing/2014/main" xmlns="" id="{CBD2E831-6480-3AF0-0542-E105F3E87C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8238" y="1306928"/>
            <a:ext cx="5658855" cy="4244141"/>
          </a:xfrm>
        </p:spPr>
      </p:pic>
      <p:sp>
        <p:nvSpPr>
          <p:cNvPr id="4" name="Прямоугольник 3"/>
          <p:cNvSpPr/>
          <p:nvPr/>
        </p:nvSpPr>
        <p:spPr>
          <a:xfrm>
            <a:off x="1095555" y="483079"/>
            <a:ext cx="92992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ru-RU" dirty="0" smtClean="0"/>
              <a:t>Мастерская по направлению «Строительство», компетенция «Кирпичная кладка»</a:t>
            </a:r>
          </a:p>
        </p:txBody>
      </p:sp>
    </p:spTree>
    <p:extLst>
      <p:ext uri="{BB962C8B-B14F-4D97-AF65-F5344CB8AC3E}">
        <p14:creationId xmlns:p14="http://schemas.microsoft.com/office/powerpoint/2010/main" xmlns="" val="1961930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bina\Downloads\IMG-20220906-WA00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323162" y="2084895"/>
            <a:ext cx="4832202" cy="3624152"/>
          </a:xfrm>
          <a:prstGeom prst="rect">
            <a:avLst/>
          </a:prstGeom>
          <a:noFill/>
        </p:spPr>
      </p:pic>
      <p:pic>
        <p:nvPicPr>
          <p:cNvPr id="1027" name="Picture 3" descr="C:\Users\Albina\Downloads\IMG-20220906-WA00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088337" y="2113472"/>
            <a:ext cx="5003754" cy="347760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02921" y="793631"/>
            <a:ext cx="83676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ru-RU" dirty="0" smtClean="0"/>
              <a:t>Мастерская по направлению «Строительство», компетенция «Облицовка плиткой»</a:t>
            </a:r>
          </a:p>
        </p:txBody>
      </p:sp>
    </p:spTree>
    <p:extLst>
      <p:ext uri="{BB962C8B-B14F-4D97-AF65-F5344CB8AC3E}">
        <p14:creationId xmlns:p14="http://schemas.microsoft.com/office/powerpoint/2010/main" xmlns="" val="2996888626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</TotalTime>
  <Words>75</Words>
  <Application>Microsoft Office PowerPoint</Application>
  <PresentationFormat>Произвольный</PresentationFormat>
  <Paragraphs>11</Paragraphs>
  <Slides>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Ретро</vt:lpstr>
      <vt:lpstr>ГБПОУ «Ингушский политехнический колледж  имени Ю.И. Арапиева» </vt:lpstr>
      <vt:lpstr>Слайд 2</vt:lpstr>
      <vt:lpstr>Слайд 3</vt:lpstr>
      <vt:lpstr>Слайд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Ингушский политехнический колледж им Ю.И. Арапиева </dc:title>
  <dc:creator>Tipographiya</dc:creator>
  <cp:lastModifiedBy>Albina</cp:lastModifiedBy>
  <cp:revision>6</cp:revision>
  <dcterms:created xsi:type="dcterms:W3CDTF">2022-09-06T11:12:52Z</dcterms:created>
  <dcterms:modified xsi:type="dcterms:W3CDTF">2022-09-06T12:18:16Z</dcterms:modified>
</cp:coreProperties>
</file>